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42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5941-1A55-42A7-9753-294AE521919E}" type="datetimeFigureOut">
              <a:rPr lang="pl-PL" smtClean="0"/>
              <a:pPr/>
              <a:t>16-12-2022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F9AD18-E246-4AFC-93C8-6426FCF545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5941-1A55-42A7-9753-294AE521919E}" type="datetimeFigureOut">
              <a:rPr lang="pl-PL" smtClean="0"/>
              <a:pPr/>
              <a:t>16-12-2022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D18-E246-4AFC-93C8-6426FCF545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5941-1A55-42A7-9753-294AE521919E}" type="datetimeFigureOut">
              <a:rPr lang="pl-PL" smtClean="0"/>
              <a:pPr/>
              <a:t>16-12-2022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D18-E246-4AFC-93C8-6426FCF545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5941-1A55-42A7-9753-294AE521919E}" type="datetimeFigureOut">
              <a:rPr lang="pl-PL" smtClean="0"/>
              <a:pPr/>
              <a:t>16-12-2022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F9AD18-E246-4AFC-93C8-6426FCF545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5941-1A55-42A7-9753-294AE521919E}" type="datetimeFigureOut">
              <a:rPr lang="pl-PL" smtClean="0"/>
              <a:pPr/>
              <a:t>16-12-2022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D18-E246-4AFC-93C8-6426FCF5456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5941-1A55-42A7-9753-294AE521919E}" type="datetimeFigureOut">
              <a:rPr lang="pl-PL" smtClean="0"/>
              <a:pPr/>
              <a:t>16-12-2022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D18-E246-4AFC-93C8-6426FCF545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5941-1A55-42A7-9753-294AE521919E}" type="datetimeFigureOut">
              <a:rPr lang="pl-PL" smtClean="0"/>
              <a:pPr/>
              <a:t>16-12-2022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EF9AD18-E246-4AFC-93C8-6426FCF5456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5941-1A55-42A7-9753-294AE521919E}" type="datetimeFigureOut">
              <a:rPr lang="pl-PL" smtClean="0"/>
              <a:pPr/>
              <a:t>16-12-2022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D18-E246-4AFC-93C8-6426FCF545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5941-1A55-42A7-9753-294AE521919E}" type="datetimeFigureOut">
              <a:rPr lang="pl-PL" smtClean="0"/>
              <a:pPr/>
              <a:t>16-12-2022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D18-E246-4AFC-93C8-6426FCF545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5941-1A55-42A7-9753-294AE521919E}" type="datetimeFigureOut">
              <a:rPr lang="pl-PL" smtClean="0"/>
              <a:pPr/>
              <a:t>16-12-2022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D18-E246-4AFC-93C8-6426FCF545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5941-1A55-42A7-9753-294AE521919E}" type="datetimeFigureOut">
              <a:rPr lang="pl-PL" smtClean="0"/>
              <a:pPr/>
              <a:t>16-12-2022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D18-E246-4AFC-93C8-6426FCF5456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465941-1A55-42A7-9753-294AE521919E}" type="datetimeFigureOut">
              <a:rPr lang="pl-PL" smtClean="0"/>
              <a:pPr/>
              <a:t>16-12-2022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F9AD18-E246-4AFC-93C8-6426FCF5456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Projekt 5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650702"/>
          </a:xfrm>
        </p:spPr>
        <p:txBody>
          <a:bodyPr>
            <a:normAutofit/>
          </a:bodyPr>
          <a:lstStyle/>
          <a:p>
            <a:r>
              <a:rPr lang="pl-PL" sz="2800" u="sng" dirty="0" smtClean="0"/>
              <a:t>Role </a:t>
            </a:r>
            <a:r>
              <a:rPr lang="pl-PL" sz="2800" u="sng" dirty="0" smtClean="0"/>
              <a:t>społeczne a </a:t>
            </a:r>
            <a:r>
              <a:rPr lang="pl-PL" sz="2800" u="sng" dirty="0" smtClean="0"/>
              <a:t>cykl życia organizacji:</a:t>
            </a:r>
            <a:endParaRPr lang="pl-PL" sz="2400" dirty="0" smtClean="0"/>
          </a:p>
          <a:p>
            <a:pPr lvl="1"/>
            <a:endParaRPr lang="pl-PL" sz="2400" dirty="0" smtClean="0"/>
          </a:p>
          <a:p>
            <a:endParaRPr lang="pl-PL" sz="2800" dirty="0" smtClean="0"/>
          </a:p>
          <a:p>
            <a:pPr marL="514350" indent="-514350">
              <a:buFont typeface="+mj-lt"/>
              <a:buAutoNum type="arabicPeriod"/>
            </a:pPr>
            <a:endParaRPr lang="pl-PL" sz="2800" dirty="0" smtClean="0"/>
          </a:p>
          <a:p>
            <a:endParaRPr lang="pl-PL" sz="2800" dirty="0"/>
          </a:p>
        </p:txBody>
      </p:sp>
      <p:pic>
        <p:nvPicPr>
          <p:cNvPr id="4" name="Picture 3" descr="C:\Users\MK\AppData\Local\Microsoft\Windows\Temporary Internet Files\Content.IE5\L463VLXO\MP900442176[1].jpg"/>
          <p:cNvPicPr>
            <a:picLocks noChangeAspect="1" noChangeArrowheads="1"/>
          </p:cNvPicPr>
          <p:nvPr/>
        </p:nvPicPr>
        <p:blipFill>
          <a:blip r:embed="rId2" cstate="print"/>
          <a:srcRect l="7476" t="21650" r="8263" b="21650"/>
          <a:stretch>
            <a:fillRect/>
          </a:stretch>
        </p:blipFill>
        <p:spPr bwMode="auto">
          <a:xfrm>
            <a:off x="6156176" y="0"/>
            <a:ext cx="2808312" cy="1259804"/>
          </a:xfrm>
          <a:prstGeom prst="rect">
            <a:avLst/>
          </a:prstGeom>
          <a:noFill/>
        </p:spPr>
      </p:pic>
      <p:pic>
        <p:nvPicPr>
          <p:cNvPr id="1026" name="Picture 2" descr="http://new.olimpiada.edu.pl/upload/image/rys_pyt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5212" y="2276872"/>
            <a:ext cx="7138788" cy="4581128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179512" y="4790056"/>
            <a:ext cx="16561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Perfekcjonista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167544" y="3181227"/>
            <a:ext cx="1668151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Praktyczny org.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179512" y="6359219"/>
            <a:ext cx="16561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Siewca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158416" y="2572254"/>
            <a:ext cx="167727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Człowiek kont.</a:t>
            </a:r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167545" y="4238227"/>
            <a:ext cx="16561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Sędzia</a:t>
            </a:r>
            <a:endParaRPr lang="pl-PL" dirty="0"/>
          </a:p>
        </p:txBody>
      </p:sp>
      <p:sp>
        <p:nvSpPr>
          <p:cNvPr id="15" name="Prostokąt 14"/>
          <p:cNvSpPr/>
          <p:nvPr/>
        </p:nvSpPr>
        <p:spPr>
          <a:xfrm>
            <a:off x="167545" y="3727377"/>
            <a:ext cx="16561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Człowiek grupy</a:t>
            </a:r>
            <a:endParaRPr lang="pl-PL" dirty="0"/>
          </a:p>
        </p:txBody>
      </p:sp>
      <p:sp>
        <p:nvSpPr>
          <p:cNvPr id="17" name="Prostokąt 16"/>
          <p:cNvSpPr/>
          <p:nvPr/>
        </p:nvSpPr>
        <p:spPr>
          <a:xfrm>
            <a:off x="179512" y="5877272"/>
            <a:ext cx="16561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Naturalny lider</a:t>
            </a:r>
            <a:endParaRPr lang="pl-PL" dirty="0"/>
          </a:p>
        </p:txBody>
      </p:sp>
      <p:sp>
        <p:nvSpPr>
          <p:cNvPr id="19" name="Prostokąt 18"/>
          <p:cNvSpPr/>
          <p:nvPr/>
        </p:nvSpPr>
        <p:spPr>
          <a:xfrm>
            <a:off x="179512" y="5333664"/>
            <a:ext cx="16561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Człowiek akcji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4085</TotalTime>
  <Words>24</Words>
  <Application>Microsoft Office PowerPoint</Application>
  <PresentationFormat>Pokaz na ekranie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Franklin Gothic Book</vt:lpstr>
      <vt:lpstr>Franklin Gothic Medium</vt:lpstr>
      <vt:lpstr>Wingdings 2</vt:lpstr>
      <vt:lpstr>Wędrówka</vt:lpstr>
      <vt:lpstr>Projekt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Zachowania organizacyjne</dc:title>
  <dc:creator>MK</dc:creator>
  <cp:lastModifiedBy>mkr4a</cp:lastModifiedBy>
  <cp:revision>96</cp:revision>
  <dcterms:created xsi:type="dcterms:W3CDTF">2014-10-01T09:51:50Z</dcterms:created>
  <dcterms:modified xsi:type="dcterms:W3CDTF">2022-12-16T07:14:21Z</dcterms:modified>
</cp:coreProperties>
</file>