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2" r:id="rId1"/>
  </p:sldMasterIdLst>
  <p:notesMasterIdLst>
    <p:notesMasterId r:id="rId5"/>
  </p:notesMasterIdLst>
  <p:handoutMasterIdLst>
    <p:handoutMasterId r:id="rId6"/>
  </p:handoutMasterIdLst>
  <p:sldIdLst>
    <p:sldId id="257" r:id="rId2"/>
    <p:sldId id="283" r:id="rId3"/>
    <p:sldId id="282" r:id="rId4"/>
  </p:sldIdLst>
  <p:sldSz cx="12192000" cy="6858000"/>
  <p:notesSz cx="6858000" cy="9144000"/>
  <p:defaultTextStyle>
    <a:defPPr rtl="0"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5" d="100"/>
          <a:sy n="85" d="100"/>
        </p:scale>
        <p:origin x="590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120" d="100"/>
          <a:sy n="120" d="100"/>
        </p:scale>
        <p:origin x="5040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główek — symbol zastępczy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en-US"/>
          </a:p>
        </p:txBody>
      </p:sp>
      <p:sp>
        <p:nvSpPr>
          <p:cNvPr id="3" name="Data — symbol zastępczy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D41B49EE-D55C-4AD5-AE6A-B09AB57F7266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4" name="Stopka — symbol zastępczy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en-US"/>
          </a:p>
        </p:txBody>
      </p:sp>
      <p:sp>
        <p:nvSpPr>
          <p:cNvPr id="5" name="Numer slajdu — symbol zastępczy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A975D426-A9DD-4244-A2CE-1FB6623742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2484457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główek — symbol zastępczy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en-US"/>
          </a:p>
        </p:txBody>
      </p:sp>
      <p:sp>
        <p:nvSpPr>
          <p:cNvPr id="3" name="Data — symbol zastępcz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A3051B73-E311-44BF-8D6D-9137AB9F3DE8}" type="datetime1">
              <a:rPr lang="pl-PL" smtClean="0"/>
              <a:t>14-11-2024</a:t>
            </a:fld>
            <a:endParaRPr lang="en-US"/>
          </a:p>
        </p:txBody>
      </p:sp>
      <p:sp>
        <p:nvSpPr>
          <p:cNvPr id="4" name="Obraz slajdu — symbol zastępczy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en-US"/>
          </a:p>
        </p:txBody>
      </p:sp>
      <p:sp>
        <p:nvSpPr>
          <p:cNvPr id="5" name="Notatki — symbol zastępcz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pl"/>
              <a:t>Kliknij, aby edytować style wzorca tekstu</a:t>
            </a:r>
            <a:endParaRPr lang="en-US"/>
          </a:p>
          <a:p>
            <a:pPr lvl="1" rtl="0"/>
            <a:r>
              <a:rPr lang="pl"/>
              <a:t>Drugi poziom</a:t>
            </a:r>
          </a:p>
          <a:p>
            <a:pPr lvl="2" rtl="0"/>
            <a:r>
              <a:rPr lang="pl"/>
              <a:t>Trzeci poziom</a:t>
            </a:r>
          </a:p>
          <a:p>
            <a:pPr lvl="3" rtl="0"/>
            <a:r>
              <a:rPr lang="pl"/>
              <a:t>Czwarty poziom</a:t>
            </a:r>
          </a:p>
          <a:p>
            <a:pPr lvl="4" rtl="0"/>
            <a:r>
              <a:rPr lang="pl"/>
              <a:t>Piąty poziom</a:t>
            </a:r>
            <a:endParaRPr lang="en-US"/>
          </a:p>
        </p:txBody>
      </p:sp>
      <p:sp>
        <p:nvSpPr>
          <p:cNvPr id="6" name="Stopka — symbol zastępczy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en-US"/>
          </a:p>
        </p:txBody>
      </p:sp>
      <p:sp>
        <p:nvSpPr>
          <p:cNvPr id="7" name="Numer slajdu — symbol zastępczy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01B41D33-19C8-4450-B3C5-BE83E9C8F0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145525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rostokąt 6"/>
          <p:cNvSpPr/>
          <p:nvPr/>
        </p:nvSpPr>
        <p:spPr>
          <a:xfrm>
            <a:off x="446534" y="3085764"/>
            <a:ext cx="11298932" cy="3338149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rtlCol="0" anchor="b">
            <a:normAutofit/>
          </a:bodyPr>
          <a:lstStyle>
            <a:lvl1pPr>
              <a:defRPr sz="36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rtlCol="0"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rtl="0"/>
            <a:r>
              <a:rPr lang="pl-PL"/>
              <a:t>Kliknij, aby edytować styl wzorca podtytułu</a:t>
            </a:r>
            <a:endParaRPr lang="en-US" dirty="0"/>
          </a:p>
        </p:txBody>
      </p:sp>
      <p:sp>
        <p:nvSpPr>
          <p:cNvPr id="8" name="Data — symbol zastępczy 7">
            <a:extLst>
              <a:ext uri="{FF2B5EF4-FFF2-40B4-BE49-F238E27FC236}">
                <a16:creationId xmlns:a16="http://schemas.microsoft.com/office/drawing/2014/main" id="{7FA0ACE7-29A8-47D3-A7D9-257B711D80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A255EE4-F95C-49B3-ACD4-7CA3D00C795E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9" name="Stopka — symbol zastępczy 8">
            <a:extLst>
              <a:ext uri="{FF2B5EF4-FFF2-40B4-BE49-F238E27FC236}">
                <a16:creationId xmlns:a16="http://schemas.microsoft.com/office/drawing/2014/main" id="{DEC604B9-52E9-4810-8359-47206518D0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10" name="Numer slajdu — symbol zastępczy 9">
            <a:extLst>
              <a:ext uri="{FF2B5EF4-FFF2-40B4-BE49-F238E27FC236}">
                <a16:creationId xmlns:a16="http://schemas.microsoft.com/office/drawing/2014/main" id="{5898A89F-CA25-400F-B05A-AECBF2517E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00175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ytuł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 rtlCol="0"/>
          <a:lstStyle/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kst pionowy — symbol zastępczy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 rtl="0"/>
            <a:r>
              <a:rPr lang="pl-PL"/>
              <a:t>Kliknij, aby edytować style wzorca tekstu</a:t>
            </a:r>
          </a:p>
          <a:p>
            <a:pPr lvl="1" rtl="0"/>
            <a:r>
              <a:rPr lang="pl-PL"/>
              <a:t>Drugi poziom</a:t>
            </a:r>
          </a:p>
          <a:p>
            <a:pPr lvl="2" rtl="0"/>
            <a:r>
              <a:rPr lang="pl-PL"/>
              <a:t>Trzeci poziom</a:t>
            </a:r>
          </a:p>
          <a:p>
            <a:pPr lvl="3" rtl="0"/>
            <a:r>
              <a:rPr lang="pl-PL"/>
              <a:t>Czwarty poziom</a:t>
            </a:r>
          </a:p>
          <a:p>
            <a:pPr lvl="4" rtl="0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a — symbol zastępczy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73F1D04E-0CE8-4348-8D3C-4F97263154FA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5" name="Stopka — symbol zastępczy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6" name="Numer slajdu — symbol zastępczy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35911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rostokąt 6"/>
          <p:cNvSpPr>
            <a:spLocks noChangeAspect="1"/>
          </p:cNvSpPr>
          <p:nvPr/>
        </p:nvSpPr>
        <p:spPr>
          <a:xfrm>
            <a:off x="8058151" y="599725"/>
            <a:ext cx="3687316" cy="5816950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8204200" y="863600"/>
            <a:ext cx="3124200" cy="4807326"/>
          </a:xfrm>
        </p:spPr>
        <p:txBody>
          <a:bodyPr vert="eaVert" rtlCol="0" anchor="ctr"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kst pionowy — symbol zastępczy 2"/>
          <p:cNvSpPr>
            <a:spLocks noGrp="1"/>
          </p:cNvSpPr>
          <p:nvPr>
            <p:ph type="body" orient="vert" idx="1"/>
          </p:nvPr>
        </p:nvSpPr>
        <p:spPr>
          <a:xfrm>
            <a:off x="774923" y="863600"/>
            <a:ext cx="7161625" cy="4807326"/>
          </a:xfrm>
        </p:spPr>
        <p:txBody>
          <a:bodyPr vert="eaVert" rtlCol="0" anchor="t"/>
          <a:lstStyle/>
          <a:p>
            <a:pPr lvl="0" rtl="0"/>
            <a:r>
              <a:rPr lang="pl-PL"/>
              <a:t>Kliknij, aby edytować style wzorca tekstu</a:t>
            </a:r>
          </a:p>
          <a:p>
            <a:pPr lvl="1" rtl="0"/>
            <a:r>
              <a:rPr lang="pl-PL"/>
              <a:t>Drugi poziom</a:t>
            </a:r>
          </a:p>
          <a:p>
            <a:pPr lvl="2" rtl="0"/>
            <a:r>
              <a:rPr lang="pl-PL"/>
              <a:t>Trzeci poziom</a:t>
            </a:r>
          </a:p>
          <a:p>
            <a:pPr lvl="3" rtl="0"/>
            <a:r>
              <a:rPr lang="pl-PL"/>
              <a:t>Czwarty poziom</a:t>
            </a:r>
          </a:p>
          <a:p>
            <a:pPr lvl="4" rtl="0"/>
            <a:r>
              <a:rPr lang="pl-PL"/>
              <a:t>Piąty poziom</a:t>
            </a:r>
            <a:endParaRPr lang="en-US" dirty="0"/>
          </a:p>
        </p:txBody>
      </p:sp>
      <p:sp>
        <p:nvSpPr>
          <p:cNvPr id="8" name="Prostokąt 7">
            <a:extLst>
              <a:ext uri="{FF2B5EF4-FFF2-40B4-BE49-F238E27FC236}">
                <a16:creationId xmlns:a16="http://schemas.microsoft.com/office/drawing/2014/main" id="{F6423B97-A5D4-47B9-8861-73B3707A04CF}"/>
              </a:ext>
            </a:extLst>
          </p:cNvPr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rgbClr val="969FA7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Prostokąt 8">
            <a:extLst>
              <a:ext uri="{FF2B5EF4-FFF2-40B4-BE49-F238E27FC236}">
                <a16:creationId xmlns:a16="http://schemas.microsoft.com/office/drawing/2014/main" id="{1AEC0421-37B4-4481-A10D-69FDF5EC7909}"/>
              </a:ext>
            </a:extLst>
          </p:cNvPr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Prostokąt 9">
            <a:extLst>
              <a:ext uri="{FF2B5EF4-FFF2-40B4-BE49-F238E27FC236}">
                <a16:creationId xmlns:a16="http://schemas.microsoft.com/office/drawing/2014/main" id="{5F7265B5-9F97-4F1E-99E9-74F7B7E62337}"/>
              </a:ext>
            </a:extLst>
          </p:cNvPr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Data — symbol zastępczy 10">
            <a:extLst>
              <a:ext uri="{FF2B5EF4-FFF2-40B4-BE49-F238E27FC236}">
                <a16:creationId xmlns:a16="http://schemas.microsoft.com/office/drawing/2014/main" id="{5C74A470-3BD3-4F33-80E5-67E6E87FCB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199848F2-EC7B-4A2E-A4EA-D56A99AC03B6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12" name="Stopka — symbol zastępczy 11">
            <a:extLst>
              <a:ext uri="{FF2B5EF4-FFF2-40B4-BE49-F238E27FC236}">
                <a16:creationId xmlns:a16="http://schemas.microsoft.com/office/drawing/2014/main" id="{9A3A30BA-DB50-4D7D-BCDE-17D20FB354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13" name="Numer slajdu — symbol zastępczy 12">
            <a:extLst>
              <a:ext uri="{FF2B5EF4-FFF2-40B4-BE49-F238E27FC236}">
                <a16:creationId xmlns:a16="http://schemas.microsoft.com/office/drawing/2014/main" id="{76FF9E58-C0B2-436B-A21C-DB45A00D65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88496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188720"/>
          </a:xfrm>
        </p:spPr>
        <p:txBody>
          <a:bodyPr rtlCol="0"/>
          <a:lstStyle/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Zawartość — symbol zastępczy 2"/>
          <p:cNvSpPr>
            <a:spLocks noGrp="1"/>
          </p:cNvSpPr>
          <p:nvPr>
            <p:ph idx="1"/>
          </p:nvPr>
        </p:nvSpPr>
        <p:spPr>
          <a:xfrm>
            <a:off x="581192" y="2340864"/>
            <a:ext cx="11029615" cy="3634486"/>
          </a:xfrm>
        </p:spPr>
        <p:txBody>
          <a:bodyPr rtlCol="0"/>
          <a:lstStyle/>
          <a:p>
            <a:pPr lvl="0" rtl="0"/>
            <a:r>
              <a:rPr lang="pl-PL"/>
              <a:t>Kliknij, aby edytować style wzorca tekstu</a:t>
            </a:r>
          </a:p>
          <a:p>
            <a:pPr lvl="1" rtl="0"/>
            <a:r>
              <a:rPr lang="pl-PL"/>
              <a:t>Drugi poziom</a:t>
            </a:r>
          </a:p>
          <a:p>
            <a:pPr lvl="2" rtl="0"/>
            <a:r>
              <a:rPr lang="pl-PL"/>
              <a:t>Trzeci poziom</a:t>
            </a:r>
          </a:p>
          <a:p>
            <a:pPr lvl="3" rtl="0"/>
            <a:r>
              <a:rPr lang="pl-PL"/>
              <a:t>Czwarty poziom</a:t>
            </a:r>
          </a:p>
          <a:p>
            <a:pPr lvl="4" rtl="0"/>
            <a:r>
              <a:rPr lang="pl-PL"/>
              <a:t>Piąty poziom</a:t>
            </a:r>
            <a:endParaRPr lang="en-US" dirty="0"/>
          </a:p>
        </p:txBody>
      </p:sp>
      <p:sp>
        <p:nvSpPr>
          <p:cNvPr id="8" name="Data — symbol zastępczy 7">
            <a:extLst>
              <a:ext uri="{FF2B5EF4-FFF2-40B4-BE49-F238E27FC236}">
                <a16:creationId xmlns:a16="http://schemas.microsoft.com/office/drawing/2014/main" id="{770E6237-3456-439F-802D-3BA93FC7E3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4002B9CC-9A39-4A3E-A11C-2AA5A4A43696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9" name="Stopka — symbol zastępczy 8">
            <a:extLst>
              <a:ext uri="{FF2B5EF4-FFF2-40B4-BE49-F238E27FC236}">
                <a16:creationId xmlns:a16="http://schemas.microsoft.com/office/drawing/2014/main" id="{1356D3B5-6063-4A89-B88F-9D3043916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10" name="Numer slajdu — symbol zastępczy 9">
            <a:extLst>
              <a:ext uri="{FF2B5EF4-FFF2-40B4-BE49-F238E27FC236}">
                <a16:creationId xmlns:a16="http://schemas.microsoft.com/office/drawing/2014/main" id="{02B78BF7-69D3-4CE0-A631-50EFD41EEE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2443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rostokąt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581193" y="2393950"/>
            <a:ext cx="11029615" cy="2147467"/>
          </a:xfrm>
        </p:spPr>
        <p:txBody>
          <a:bodyPr rtlCol="0" anchor="b">
            <a:normAutofit/>
          </a:bodyPr>
          <a:lstStyle>
            <a:lvl1pPr algn="l">
              <a:defRPr sz="3600" b="0" cap="all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kst — symbol zastępczy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rtlCol="0"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pl-PL"/>
              <a:t>Kliknij, aby edytować style wzorca tekstu</a:t>
            </a:r>
          </a:p>
        </p:txBody>
      </p:sp>
      <p:sp>
        <p:nvSpPr>
          <p:cNvPr id="7" name="Data — symbol zastępczy 6">
            <a:extLst>
              <a:ext uri="{FF2B5EF4-FFF2-40B4-BE49-F238E27FC236}">
                <a16:creationId xmlns:a16="http://schemas.microsoft.com/office/drawing/2014/main" id="{61582016-5696-4A93-887F-BBB3B9002F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143DF7B8-0E4E-4FC5-86DA-BF07D7501F68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9" name="Stopka — symbol zastępczy 8">
            <a:extLst>
              <a:ext uri="{FF2B5EF4-FFF2-40B4-BE49-F238E27FC236}">
                <a16:creationId xmlns:a16="http://schemas.microsoft.com/office/drawing/2014/main" id="{857CFCD5-1192-4E18-8A8F-29E153B44D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10" name="Numer slajdu — symbol zastępczy 9">
            <a:extLst>
              <a:ext uri="{FF2B5EF4-FFF2-40B4-BE49-F238E27FC236}">
                <a16:creationId xmlns:a16="http://schemas.microsoft.com/office/drawing/2014/main" id="{E39A109E-5018-4794-92B3-FD5E5BCD95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6809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 rtlCol="0"/>
          <a:lstStyle/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Zawartość — symbol zastępczy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194767" cy="3633047"/>
          </a:xfrm>
        </p:spPr>
        <p:txBody>
          <a:bodyPr rtlCol="0">
            <a:normAutofit/>
          </a:bodyPr>
          <a:lstStyle/>
          <a:p>
            <a:pPr lvl="0" rtl="0"/>
            <a:r>
              <a:rPr lang="pl-PL"/>
              <a:t>Kliknij, aby edytować style wzorca tekstu</a:t>
            </a:r>
          </a:p>
          <a:p>
            <a:pPr lvl="1" rtl="0"/>
            <a:r>
              <a:rPr lang="pl-PL"/>
              <a:t>Drugi poziom</a:t>
            </a:r>
          </a:p>
          <a:p>
            <a:pPr lvl="2" rtl="0"/>
            <a:r>
              <a:rPr lang="pl-PL"/>
              <a:t>Trzeci poziom</a:t>
            </a:r>
          </a:p>
          <a:p>
            <a:pPr lvl="3" rtl="0"/>
            <a:r>
              <a:rPr lang="pl-PL"/>
              <a:t>Czwarty poziom</a:t>
            </a:r>
          </a:p>
          <a:p>
            <a:pPr lvl="4" rtl="0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Zawartość — symbol zastępczy 3"/>
          <p:cNvSpPr>
            <a:spLocks noGrp="1"/>
          </p:cNvSpPr>
          <p:nvPr>
            <p:ph sz="half" idx="2"/>
          </p:nvPr>
        </p:nvSpPr>
        <p:spPr>
          <a:xfrm>
            <a:off x="6416039" y="2228003"/>
            <a:ext cx="5194769" cy="3633047"/>
          </a:xfrm>
        </p:spPr>
        <p:txBody>
          <a:bodyPr rtlCol="0">
            <a:normAutofit/>
          </a:bodyPr>
          <a:lstStyle/>
          <a:p>
            <a:pPr lvl="0" rtl="0"/>
            <a:r>
              <a:rPr lang="pl-PL"/>
              <a:t>Kliknij, aby edytować style wzorca tekstu</a:t>
            </a:r>
          </a:p>
          <a:p>
            <a:pPr lvl="1" rtl="0"/>
            <a:r>
              <a:rPr lang="pl-PL"/>
              <a:t>Drugi poziom</a:t>
            </a:r>
          </a:p>
          <a:p>
            <a:pPr lvl="2" rtl="0"/>
            <a:r>
              <a:rPr lang="pl-PL"/>
              <a:t>Trzeci poziom</a:t>
            </a:r>
          </a:p>
          <a:p>
            <a:pPr lvl="3" rtl="0"/>
            <a:r>
              <a:rPr lang="pl-PL"/>
              <a:t>Czwarty poziom</a:t>
            </a:r>
          </a:p>
          <a:p>
            <a:pPr lvl="4" rtl="0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Data — symbol zastępczy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20115373-D71C-43CC-A9B0-C5F5B0EAD476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6" name="Stopka — symbol zastępczy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7" name="Numer slajdu — symbol zastępczy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33232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ytuł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 rtlCol="0"/>
          <a:lstStyle/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kst — symbol zastępczy 2"/>
          <p:cNvSpPr>
            <a:spLocks noGrp="1"/>
          </p:cNvSpPr>
          <p:nvPr>
            <p:ph type="body" idx="1"/>
          </p:nvPr>
        </p:nvSpPr>
        <p:spPr>
          <a:xfrm>
            <a:off x="581191" y="2250891"/>
            <a:ext cx="5194769" cy="557784"/>
          </a:xfrm>
        </p:spPr>
        <p:txBody>
          <a:bodyPr rtlCol="0" anchor="ctr">
            <a:noAutofit/>
          </a:bodyPr>
          <a:lstStyle>
            <a:lvl1pPr marL="0" indent="0">
              <a:buNone/>
              <a:defRPr sz="2000" b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pl-PL"/>
              <a:t>Kliknij, aby edytować style wzorca tekstu</a:t>
            </a:r>
          </a:p>
        </p:txBody>
      </p:sp>
      <p:sp>
        <p:nvSpPr>
          <p:cNvPr id="4" name="Zawartość — symbol zastępczy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194766" cy="2934999"/>
          </a:xfrm>
        </p:spPr>
        <p:txBody>
          <a:bodyPr rtlCol="0" anchor="t">
            <a:normAutofit/>
          </a:bodyPr>
          <a:lstStyle/>
          <a:p>
            <a:pPr lvl="0" rtl="0"/>
            <a:r>
              <a:rPr lang="pl-PL"/>
              <a:t>Kliknij, aby edytować style wzorca tekstu</a:t>
            </a:r>
          </a:p>
          <a:p>
            <a:pPr lvl="1" rtl="0"/>
            <a:r>
              <a:rPr lang="pl-PL"/>
              <a:t>Drugi poziom</a:t>
            </a:r>
          </a:p>
          <a:p>
            <a:pPr lvl="2" rtl="0"/>
            <a:r>
              <a:rPr lang="pl-PL"/>
              <a:t>Trzeci poziom</a:t>
            </a:r>
          </a:p>
          <a:p>
            <a:pPr lvl="3" rtl="0"/>
            <a:r>
              <a:rPr lang="pl-PL"/>
              <a:t>Czwarty poziom</a:t>
            </a:r>
          </a:p>
          <a:p>
            <a:pPr lvl="4" rtl="0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Tekst — symbol zastępczy 4"/>
          <p:cNvSpPr>
            <a:spLocks noGrp="1"/>
          </p:cNvSpPr>
          <p:nvPr>
            <p:ph type="body" sz="quarter" idx="3"/>
          </p:nvPr>
        </p:nvSpPr>
        <p:spPr>
          <a:xfrm>
            <a:off x="6416039" y="2250892"/>
            <a:ext cx="5194770" cy="553373"/>
          </a:xfrm>
        </p:spPr>
        <p:txBody>
          <a:bodyPr rtlCol="0" anchor="ctr">
            <a:noAutofit/>
          </a:bodyPr>
          <a:lstStyle>
            <a:lvl1pPr marL="0" marR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SzPct val="92000"/>
              <a:buFont typeface="Wingdings 2" panose="05020102010507070707" pitchFamily="18" charset="2"/>
              <a:buNone/>
              <a:tabLst/>
              <a:defRPr sz="2000" b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SzPct val="92000"/>
              <a:buFont typeface="Wingdings 2" panose="05020102010507070707" pitchFamily="18" charset="2"/>
              <a:buNone/>
              <a:tabLst/>
              <a:defRPr/>
            </a:pPr>
            <a:r>
              <a:rPr lang="pl-PL"/>
              <a:t>Kliknij, aby edytować style wzorca tekstu</a:t>
            </a:r>
          </a:p>
        </p:txBody>
      </p:sp>
      <p:sp>
        <p:nvSpPr>
          <p:cNvPr id="6" name="Zawartość — symbol zastępczy 5"/>
          <p:cNvSpPr>
            <a:spLocks noGrp="1"/>
          </p:cNvSpPr>
          <p:nvPr>
            <p:ph sz="quarter" idx="4"/>
          </p:nvPr>
        </p:nvSpPr>
        <p:spPr>
          <a:xfrm>
            <a:off x="6416037" y="2926052"/>
            <a:ext cx="5194771" cy="2934999"/>
          </a:xfrm>
        </p:spPr>
        <p:txBody>
          <a:bodyPr rtlCol="0" anchor="t">
            <a:normAutofit/>
          </a:bodyPr>
          <a:lstStyle/>
          <a:p>
            <a:pPr lvl="0" rtl="0"/>
            <a:r>
              <a:rPr lang="pl-PL"/>
              <a:t>Kliknij, aby edytować style wzorca tekstu</a:t>
            </a:r>
          </a:p>
          <a:p>
            <a:pPr lvl="1" rtl="0"/>
            <a:r>
              <a:rPr lang="pl-PL"/>
              <a:t>Drugi poziom</a:t>
            </a:r>
          </a:p>
          <a:p>
            <a:pPr lvl="2" rtl="0"/>
            <a:r>
              <a:rPr lang="pl-PL"/>
              <a:t>Trzeci poziom</a:t>
            </a:r>
          </a:p>
          <a:p>
            <a:pPr lvl="3" rtl="0"/>
            <a:r>
              <a:rPr lang="pl-PL"/>
              <a:t>Czwarty poziom</a:t>
            </a:r>
          </a:p>
          <a:p>
            <a:pPr lvl="4" rtl="0"/>
            <a:r>
              <a:rPr lang="pl-PL"/>
              <a:t>Piąty poziom</a:t>
            </a:r>
            <a:endParaRPr lang="en-US" dirty="0"/>
          </a:p>
        </p:txBody>
      </p:sp>
      <p:sp>
        <p:nvSpPr>
          <p:cNvPr id="7" name="Data — symbol zastępczy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C24BF620-47B2-4AAA-B965-6575C26AEC58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8" name="Stopka — symbol zastępczy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9" name="Numer slajdu — symbol zastępczy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8046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ytuł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 rtlCol="0"/>
          <a:lstStyle/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Data — symbol zastępczy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98A70DB5-3B74-47E3-90B3-6FF4DAF5961C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4" name="Stopka — symbol zastępczy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5" name="Numer slajdu — symbol zastępczy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9363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a — symbol zastępczy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5ECCD3F3-1BA2-48DE-B1B4-BBD3C3E3D436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3" name="Stopka — symbol zastępczy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4" name="Numer slajdu — symbol zastępczy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94949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rostokąt 8"/>
          <p:cNvSpPr>
            <a:spLocks noChangeAspect="1"/>
          </p:cNvSpPr>
          <p:nvPr/>
        </p:nvSpPr>
        <p:spPr>
          <a:xfrm>
            <a:off x="447817" y="601200"/>
            <a:ext cx="3682723" cy="5815475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67857" y="933450"/>
            <a:ext cx="3031852" cy="1722419"/>
          </a:xfrm>
        </p:spPr>
        <p:txBody>
          <a:bodyPr rtlCol="0" anchor="b">
            <a:normAutofit/>
          </a:bodyPr>
          <a:lstStyle>
            <a:lvl1pPr algn="l">
              <a:defRPr sz="2400" b="0">
                <a:solidFill>
                  <a:srgbClr val="FFFFFF"/>
                </a:solidFill>
              </a:defRPr>
            </a:lvl1pPr>
          </a:lstStyle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Zawartość — symbol zastępczy 2"/>
          <p:cNvSpPr>
            <a:spLocks noGrp="1"/>
          </p:cNvSpPr>
          <p:nvPr>
            <p:ph idx="1"/>
          </p:nvPr>
        </p:nvSpPr>
        <p:spPr>
          <a:xfrm>
            <a:off x="4900928" y="1179829"/>
            <a:ext cx="6650991" cy="4658216"/>
          </a:xfrm>
        </p:spPr>
        <p:txBody>
          <a:bodyPr rtlCol="0"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 rtl="0"/>
            <a:r>
              <a:rPr lang="pl-PL"/>
              <a:t>Kliknij, aby edytować style wzorca tekstu</a:t>
            </a:r>
          </a:p>
          <a:p>
            <a:pPr lvl="1" rtl="0"/>
            <a:r>
              <a:rPr lang="pl-PL"/>
              <a:t>Drugi poziom</a:t>
            </a:r>
          </a:p>
          <a:p>
            <a:pPr lvl="2" rtl="0"/>
            <a:r>
              <a:rPr lang="pl-PL"/>
              <a:t>Trzeci poziom</a:t>
            </a:r>
          </a:p>
          <a:p>
            <a:pPr lvl="3" rtl="0"/>
            <a:r>
              <a:rPr lang="pl-PL"/>
              <a:t>Czwarty poziom</a:t>
            </a:r>
          </a:p>
          <a:p>
            <a:pPr lvl="4" rtl="0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Tekst — symbol zastępczy 3"/>
          <p:cNvSpPr>
            <a:spLocks noGrp="1"/>
          </p:cNvSpPr>
          <p:nvPr>
            <p:ph type="body" sz="half" idx="2"/>
          </p:nvPr>
        </p:nvSpPr>
        <p:spPr>
          <a:xfrm>
            <a:off x="767857" y="2836654"/>
            <a:ext cx="3031852" cy="3001392"/>
          </a:xfrm>
        </p:spPr>
        <p:txBody>
          <a:bodyPr rtlCol="0" anchor="t">
            <a:normAutofit/>
          </a:bodyPr>
          <a:lstStyle>
            <a:lvl1pPr marL="0" indent="0" algn="l">
              <a:buNone/>
              <a:defRPr sz="1600">
                <a:solidFill>
                  <a:srgbClr val="FFFFFF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rtl="0"/>
            <a:r>
              <a:rPr lang="pl-PL"/>
              <a:t>Kliknij, aby edytować style wzorca tekstu</a:t>
            </a:r>
          </a:p>
        </p:txBody>
      </p:sp>
      <p:sp>
        <p:nvSpPr>
          <p:cNvPr id="8" name="Data — symbol zastępczy 7">
            <a:extLst>
              <a:ext uri="{FF2B5EF4-FFF2-40B4-BE49-F238E27FC236}">
                <a16:creationId xmlns:a16="http://schemas.microsoft.com/office/drawing/2014/main" id="{0B919CC2-2A65-446F-B538-9E624903544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05951" y="6456916"/>
            <a:ext cx="2844799" cy="365125"/>
          </a:xfrm>
        </p:spPr>
        <p:txBody>
          <a:bodyPr rtlCol="0"/>
          <a:lstStyle/>
          <a:p>
            <a:pPr rtl="0"/>
            <a:fld id="{5D2385E3-AC97-41FD-8DF3-B71EB60EA90E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10" name="Stopka — symbol zastępczy 9">
            <a:extLst>
              <a:ext uri="{FF2B5EF4-FFF2-40B4-BE49-F238E27FC236}">
                <a16:creationId xmlns:a16="http://schemas.microsoft.com/office/drawing/2014/main" id="{B72412AE-119E-4982-8B24-63365EFCA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581192" y="6452590"/>
            <a:ext cx="6917210" cy="365125"/>
          </a:xfrm>
        </p:spPr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11" name="Numer slajdu — symbol zastępczy 10">
            <a:extLst>
              <a:ext uri="{FF2B5EF4-FFF2-40B4-BE49-F238E27FC236}">
                <a16:creationId xmlns:a16="http://schemas.microsoft.com/office/drawing/2014/main" id="{7FC4BB19-6AD1-45CF-9F99-00B109890F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558300" y="6456916"/>
            <a:ext cx="1052510" cy="365125"/>
          </a:xfrm>
        </p:spPr>
        <p:txBody>
          <a:bodyPr rtlCol="0"/>
          <a:lstStyle/>
          <a:p>
            <a:pPr rtl="0"/>
            <a:fld id="{3A98EE3D-8CD1-4C3F-BD1C-C98C9596463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17666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rtlCol="0" anchor="b">
            <a:normAutofit/>
          </a:bodyPr>
          <a:lstStyle>
            <a:lvl1pPr algn="l">
              <a:defRPr sz="2400" b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rtl="0"/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Obraz — symbol zastępczy 2"/>
          <p:cNvSpPr>
            <a:spLocks noGrp="1" noChangeAspect="1"/>
          </p:cNvSpPr>
          <p:nvPr>
            <p:ph type="pic" idx="1"/>
          </p:nvPr>
        </p:nvSpPr>
        <p:spPr>
          <a:xfrm>
            <a:off x="447817" y="641350"/>
            <a:ext cx="11290859" cy="3651249"/>
          </a:xfrm>
        </p:spPr>
        <p:txBody>
          <a:bodyPr rtlCol="0"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rtl="0"/>
            <a:r>
              <a:rPr lang="pl-PL"/>
              <a:t>Kliknij ikonę, aby dodać obraz</a:t>
            </a:r>
            <a:endParaRPr lang="en-US" dirty="0"/>
          </a:p>
        </p:txBody>
      </p:sp>
      <p:sp>
        <p:nvSpPr>
          <p:cNvPr id="4" name="Tekst — symbol zastępczy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998148"/>
          </a:xfrm>
        </p:spPr>
        <p:txBody>
          <a:bodyPr rtlCol="0"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rtl="0"/>
            <a:r>
              <a:rPr lang="pl-PL"/>
              <a:t>Kliknij, aby edytować style wzorca tekstu</a:t>
            </a:r>
          </a:p>
        </p:txBody>
      </p:sp>
      <p:sp>
        <p:nvSpPr>
          <p:cNvPr id="5" name="Data — symbol zastępczy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8732DF53-D588-4215-BD5B-BCC4BBD41867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6" name="Stopka — symbol zastępczy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algn="l" rtl="0"/>
            <a:endParaRPr lang="en-US" dirty="0"/>
          </a:p>
        </p:txBody>
      </p:sp>
      <p:sp>
        <p:nvSpPr>
          <p:cNvPr id="7" name="Numer slajdu — symbol zastępczy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32895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— symbol zastępczy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pPr rtl="0"/>
            <a:r>
              <a:rPr lang="pl"/>
              <a:t>Kliknij, aby edytować styl wzorca tytułu</a:t>
            </a:r>
            <a:endParaRPr lang="en-US" dirty="0"/>
          </a:p>
        </p:txBody>
      </p:sp>
      <p:sp>
        <p:nvSpPr>
          <p:cNvPr id="3" name="Tekst — symbol zastępczy 2"/>
          <p:cNvSpPr>
            <a:spLocks noGrp="1"/>
          </p:cNvSpPr>
          <p:nvPr>
            <p:ph type="body" idx="1"/>
          </p:nvPr>
        </p:nvSpPr>
        <p:spPr>
          <a:xfrm>
            <a:off x="581192" y="2336002"/>
            <a:ext cx="11029616" cy="365204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rtl="0"/>
            <a:r>
              <a:rPr lang="pl"/>
              <a:t>Kliknij, aby edytować style wzorca tekstu</a:t>
            </a:r>
          </a:p>
          <a:p>
            <a:pPr lvl="1" rtl="0"/>
            <a:r>
              <a:rPr lang="pl"/>
              <a:t>Drugi poziom</a:t>
            </a:r>
          </a:p>
          <a:p>
            <a:pPr lvl="2" rtl="0"/>
            <a:r>
              <a:rPr lang="pl"/>
              <a:t>Trzeci poziom</a:t>
            </a:r>
          </a:p>
          <a:p>
            <a:pPr lvl="3" rtl="0"/>
            <a:r>
              <a:rPr lang="pl"/>
              <a:t>Czwarty poziom</a:t>
            </a:r>
          </a:p>
          <a:p>
            <a:pPr lvl="4" rtl="0"/>
            <a:r>
              <a:rPr lang="pl"/>
              <a:t>Piąty poziom</a:t>
            </a:r>
            <a:endParaRPr lang="en-US" dirty="0"/>
          </a:p>
        </p:txBody>
      </p:sp>
      <p:sp>
        <p:nvSpPr>
          <p:cNvPr id="4" name="Data — symbol zastępczy 3"/>
          <p:cNvSpPr>
            <a:spLocks noGrp="1"/>
          </p:cNvSpPr>
          <p:nvPr>
            <p:ph type="dt" sz="half" idx="2"/>
          </p:nvPr>
        </p:nvSpPr>
        <p:spPr>
          <a:xfrm>
            <a:off x="7605951" y="6423914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rtl="0"/>
            <a:fld id="{161BBFD0-E849-4FC2-BFF9-605B90695325}" type="datetime1">
              <a:rPr lang="pl-PL" smtClean="0"/>
              <a:t>14-11-2024</a:t>
            </a:fld>
            <a:endParaRPr lang="en-US" dirty="0"/>
          </a:p>
        </p:txBody>
      </p:sp>
      <p:sp>
        <p:nvSpPr>
          <p:cNvPr id="5" name="Stopka — symbol zastępczy 4"/>
          <p:cNvSpPr>
            <a:spLocks noGrp="1"/>
          </p:cNvSpPr>
          <p:nvPr>
            <p:ph type="ftr" sz="quarter" idx="3"/>
          </p:nvPr>
        </p:nvSpPr>
        <p:spPr>
          <a:xfrm>
            <a:off x="581192" y="6423914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rtl="0"/>
            <a:endParaRPr lang="en-US" dirty="0"/>
          </a:p>
        </p:txBody>
      </p:sp>
      <p:sp>
        <p:nvSpPr>
          <p:cNvPr id="6" name="Numer slajdu — symbol zastępczy 5"/>
          <p:cNvSpPr>
            <a:spLocks noGrp="1"/>
          </p:cNvSpPr>
          <p:nvPr>
            <p:ph type="sldNum" sz="quarter" idx="4"/>
          </p:nvPr>
        </p:nvSpPr>
        <p:spPr>
          <a:xfrm>
            <a:off x="10558300" y="6423914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rtl="0"/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Prostokąt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Prostokąt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rgbClr val="969FA7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Prostokąt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008978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6" r:id="rId1"/>
    <p:sldLayoutId id="2147483757" r:id="rId2"/>
    <p:sldLayoutId id="2147483758" r:id="rId3"/>
    <p:sldLayoutId id="2147483759" r:id="rId4"/>
    <p:sldLayoutId id="2147483711" r:id="rId5"/>
    <p:sldLayoutId id="2147483760" r:id="rId6"/>
    <p:sldLayoutId id="2147483762" r:id="rId7"/>
    <p:sldLayoutId id="2147483706" r:id="rId8"/>
    <p:sldLayoutId id="2147483709" r:id="rId9"/>
    <p:sldLayoutId id="2147483707" r:id="rId10"/>
    <p:sldLayoutId id="2147483708" r:id="rId11"/>
  </p:sldLayoutIdLst>
  <p:hf sldNum="0" hdr="0" ftr="0"/>
  <p:txStyles>
    <p:titleStyle>
      <a:lvl1pPr algn="l" defTabSz="457200" rtl="0" eaLnBrk="1" latinLnBrk="0" hangingPunct="1">
        <a:lnSpc>
          <a:spcPct val="100000"/>
        </a:lnSpc>
        <a:spcBef>
          <a:spcPct val="0"/>
        </a:spcBef>
        <a:buNone/>
        <a:defRPr sz="2800" b="0" kern="1200" cap="all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lnSpc>
          <a:spcPct val="110000"/>
        </a:lnSpc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7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3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1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SzPct val="92000"/>
        <a:buFont typeface="Wingdings 2" panose="05020102010507070707" pitchFamily="18" charset="2"/>
        <a:buChar char=""/>
        <a:defRPr sz="11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8" name="Prostokąt 17">
            <a:extLst>
              <a:ext uri="{FF2B5EF4-FFF2-40B4-BE49-F238E27FC236}">
                <a16:creationId xmlns:a16="http://schemas.microsoft.com/office/drawing/2014/main" id="{D6D7A0BC-0046-4CAA-8E7F-DCAFE511EA0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/>
          </a:p>
        </p:txBody>
      </p:sp>
      <p:sp>
        <p:nvSpPr>
          <p:cNvPr id="2" name="Tytuł 1">
            <a:extLst>
              <a:ext uri="{FF2B5EF4-FFF2-40B4-BE49-F238E27FC236}">
                <a16:creationId xmlns:a16="http://schemas.microsoft.com/office/drawing/2014/main" id="{1C21E816-31F5-48BB-BD02-D15F2F18B48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</p:spPr>
        <p:txBody>
          <a:bodyPr rtlCol="0">
            <a:normAutofit/>
          </a:bodyPr>
          <a:lstStyle/>
          <a:p>
            <a:r>
              <a:rPr lang="pl-PL" dirty="0"/>
              <a:t>Socjologia </a:t>
            </a:r>
            <a:r>
              <a:rPr lang="pl-PL" sz="1800" dirty="0"/>
              <a:t>/ ogólna</a:t>
            </a:r>
            <a:r>
              <a:rPr lang="pl-PL" dirty="0"/>
              <a:t> </a:t>
            </a:r>
            <a:endParaRPr lang="pl" dirty="0"/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835D6E6B-3353-491C-A3C6-F278D6CED8B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468233"/>
          </a:xfrm>
        </p:spPr>
        <p:txBody>
          <a:bodyPr rtlCol="0">
            <a:normAutofit/>
          </a:bodyPr>
          <a:lstStyle/>
          <a:p>
            <a:pPr rtl="0"/>
            <a:r>
              <a:rPr lang="pl" dirty="0"/>
              <a:t>PROJEKT 1</a:t>
            </a:r>
          </a:p>
        </p:txBody>
      </p:sp>
      <p:sp>
        <p:nvSpPr>
          <p:cNvPr id="20" name="Prostokąt 19">
            <a:extLst>
              <a:ext uri="{FF2B5EF4-FFF2-40B4-BE49-F238E27FC236}">
                <a16:creationId xmlns:a16="http://schemas.microsoft.com/office/drawing/2014/main" id="{E7C6334F-6411-41EC-AD7D-179EDD8B58C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rgbClr val="46535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2" name="Prostokąt 21">
            <a:extLst>
              <a:ext uri="{FF2B5EF4-FFF2-40B4-BE49-F238E27FC236}">
                <a16:creationId xmlns:a16="http://schemas.microsoft.com/office/drawing/2014/main" id="{E6B02CEE-3AF8-4349-9B3E-8970E6DF62B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4" name="Prostokąt 23">
            <a:extLst>
              <a:ext uri="{FF2B5EF4-FFF2-40B4-BE49-F238E27FC236}">
                <a16:creationId xmlns:a16="http://schemas.microsoft.com/office/drawing/2014/main" id="{AAA01CF0-3FB5-44EB-B7DE-F2E86374C2F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rgbClr val="969FA7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pic>
        <p:nvPicPr>
          <p:cNvPr id="6" name="Obraz 5" descr="Zbliżenie logo&#10;&#10;Automatycznie generowany opis">
            <a:extLst>
              <a:ext uri="{FF2B5EF4-FFF2-40B4-BE49-F238E27FC236}">
                <a16:creationId xmlns:a16="http://schemas.microsoft.com/office/drawing/2014/main" id="{F1A8C364-94D4-4630-BAD0-78722F347055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hq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448733" y="3081867"/>
            <a:ext cx="11260667" cy="33104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758055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5D533E7-3D3D-4ED5-B420-2CB87F76A4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5083" y="514539"/>
            <a:ext cx="11029616" cy="641942"/>
          </a:xfrm>
        </p:spPr>
        <p:txBody>
          <a:bodyPr/>
          <a:lstStyle/>
          <a:p>
            <a:r>
              <a:rPr lang="pl-PL" dirty="0"/>
              <a:t>?</a:t>
            </a:r>
          </a:p>
        </p:txBody>
      </p:sp>
      <p:sp>
        <p:nvSpPr>
          <p:cNvPr id="18" name="Tytuł 1">
            <a:extLst>
              <a:ext uri="{FF2B5EF4-FFF2-40B4-BE49-F238E27FC236}">
                <a16:creationId xmlns:a16="http://schemas.microsoft.com/office/drawing/2014/main" id="{7809BD52-B6C0-460F-ACF1-3789CB1A817A}"/>
              </a:ext>
            </a:extLst>
          </p:cNvPr>
          <p:cNvSpPr txBox="1">
            <a:spLocks/>
          </p:cNvSpPr>
          <p:nvPr/>
        </p:nvSpPr>
        <p:spPr>
          <a:xfrm>
            <a:off x="1162384" y="2926045"/>
            <a:ext cx="11029616" cy="641942"/>
          </a:xfrm>
          <a:prstGeom prst="rect">
            <a:avLst/>
          </a:prstGeom>
        </p:spPr>
        <p:txBody>
          <a:bodyPr vert="horz" lIns="91440" tIns="45720" rIns="91440" bIns="45720" rtlCol="0" anchor="b">
            <a:normAutofit lnSpcReduction="10000"/>
          </a:bodyPr>
          <a:lstStyle>
            <a:lvl1pPr algn="l" defTabSz="4572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sz="2800" b="0" kern="1200" cap="all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pl-PL" sz="4000" dirty="0">
                <a:solidFill>
                  <a:srgbClr val="FF0000"/>
                </a:solidFill>
                <a:latin typeface="72 Black" panose="020B0A04030603020204" pitchFamily="34" charset="0"/>
                <a:cs typeface="72 Black" panose="020B0A04030603020204" pitchFamily="34" charset="0"/>
              </a:rPr>
              <a:t>Na czym polega fenomen ...?</a:t>
            </a:r>
          </a:p>
        </p:txBody>
      </p:sp>
    </p:spTree>
    <p:extLst>
      <p:ext uri="{BB962C8B-B14F-4D97-AF65-F5344CB8AC3E}">
        <p14:creationId xmlns:p14="http://schemas.microsoft.com/office/powerpoint/2010/main" val="14868869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5D533E7-3D3D-4ED5-B420-2CB87F76A4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5083" y="514539"/>
            <a:ext cx="11029616" cy="641942"/>
          </a:xfrm>
        </p:spPr>
        <p:txBody>
          <a:bodyPr/>
          <a:lstStyle/>
          <a:p>
            <a:r>
              <a:rPr lang="pl-PL" dirty="0"/>
              <a:t>?</a:t>
            </a:r>
          </a:p>
        </p:txBody>
      </p:sp>
      <p:graphicFrame>
        <p:nvGraphicFramePr>
          <p:cNvPr id="6" name="Tabela 5">
            <a:extLst>
              <a:ext uri="{FF2B5EF4-FFF2-40B4-BE49-F238E27FC236}">
                <a16:creationId xmlns:a16="http://schemas.microsoft.com/office/drawing/2014/main" id="{1B6C9706-7045-4083-A8E8-D17D188459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81914141"/>
              </p:ext>
            </p:extLst>
          </p:nvPr>
        </p:nvGraphicFramePr>
        <p:xfrm>
          <a:off x="0" y="3263154"/>
          <a:ext cx="12192000" cy="33704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37539">
                  <a:extLst>
                    <a:ext uri="{9D8B030D-6E8A-4147-A177-3AD203B41FA5}">
                      <a16:colId xmlns:a16="http://schemas.microsoft.com/office/drawing/2014/main" val="2751729936"/>
                    </a:ext>
                  </a:extLst>
                </a:gridCol>
                <a:gridCol w="2512314">
                  <a:extLst>
                    <a:ext uri="{9D8B030D-6E8A-4147-A177-3AD203B41FA5}">
                      <a16:colId xmlns:a16="http://schemas.microsoft.com/office/drawing/2014/main" val="1069134534"/>
                    </a:ext>
                  </a:extLst>
                </a:gridCol>
                <a:gridCol w="1683530">
                  <a:extLst>
                    <a:ext uri="{9D8B030D-6E8A-4147-A177-3AD203B41FA5}">
                      <a16:colId xmlns:a16="http://schemas.microsoft.com/office/drawing/2014/main" val="2558838509"/>
                    </a:ext>
                  </a:extLst>
                </a:gridCol>
                <a:gridCol w="960737">
                  <a:extLst>
                    <a:ext uri="{9D8B030D-6E8A-4147-A177-3AD203B41FA5}">
                      <a16:colId xmlns:a16="http://schemas.microsoft.com/office/drawing/2014/main" val="733763642"/>
                    </a:ext>
                  </a:extLst>
                </a:gridCol>
                <a:gridCol w="1683588">
                  <a:extLst>
                    <a:ext uri="{9D8B030D-6E8A-4147-A177-3AD203B41FA5}">
                      <a16:colId xmlns:a16="http://schemas.microsoft.com/office/drawing/2014/main" val="2298113772"/>
                    </a:ext>
                  </a:extLst>
                </a:gridCol>
                <a:gridCol w="1440612">
                  <a:extLst>
                    <a:ext uri="{9D8B030D-6E8A-4147-A177-3AD203B41FA5}">
                      <a16:colId xmlns:a16="http://schemas.microsoft.com/office/drawing/2014/main" val="1448298568"/>
                    </a:ext>
                  </a:extLst>
                </a:gridCol>
                <a:gridCol w="1255431">
                  <a:extLst>
                    <a:ext uri="{9D8B030D-6E8A-4147-A177-3AD203B41FA5}">
                      <a16:colId xmlns:a16="http://schemas.microsoft.com/office/drawing/2014/main" val="3115907604"/>
                    </a:ext>
                  </a:extLst>
                </a:gridCol>
                <a:gridCol w="1518249">
                  <a:extLst>
                    <a:ext uri="{9D8B030D-6E8A-4147-A177-3AD203B41FA5}">
                      <a16:colId xmlns:a16="http://schemas.microsoft.com/office/drawing/2014/main" val="3206686157"/>
                    </a:ext>
                  </a:extLst>
                </a:gridCol>
              </a:tblGrid>
              <a:tr h="450009"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Nazwa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Opis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Przyczyny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Zasięg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Obszar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Wartości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Slogan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/>
                        <a:t>Skutki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3340421"/>
                  </a:ext>
                </a:extLst>
              </a:tr>
              <a:tr h="2920423">
                <a:tc>
                  <a:txBody>
                    <a:bodyPr/>
                    <a:lstStyle/>
                    <a:p>
                      <a:r>
                        <a:rPr lang="pl-PL" sz="1400" dirty="0"/>
                        <a:t>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sz="12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sz="12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l-PL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2065186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77747706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VTI">
  <a:themeElements>
    <a:clrScheme name="Blue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Dividend">
      <a:majorFont>
        <a:latin typeface="Franklin Gothic Demi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41798953_TF33552983" id="{E9BF0B52-2F89-4E1E-B7CE-BCE7A121B426}" vid="{5B52913E-0AFA-412C-891F-3779D08C8844}"/>
    </a:ext>
  </a:extLst>
</a:theme>
</file>

<file path=ppt/theme/theme2.xml><?xml version="1.0" encoding="utf-8"?>
<a:theme xmlns:a="http://schemas.openxmlformats.org/drawingml/2006/main" name="Motyw pakietu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yw pakietu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{B0E10D27-8766-4A86-A11E-CF64D0AAF039}tf33552983_win32</Template>
  <TotalTime>314</TotalTime>
  <Words>21</Words>
  <Application>Microsoft Office PowerPoint</Application>
  <PresentationFormat>Panoramiczny</PresentationFormat>
  <Paragraphs>14</Paragraphs>
  <Slides>3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5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3</vt:i4>
      </vt:variant>
    </vt:vector>
  </HeadingPairs>
  <TitlesOfParts>
    <vt:vector size="9" baseType="lpstr">
      <vt:lpstr>72 Black</vt:lpstr>
      <vt:lpstr>Calibri</vt:lpstr>
      <vt:lpstr>Franklin Gothic Book</vt:lpstr>
      <vt:lpstr>Franklin Gothic Demi</vt:lpstr>
      <vt:lpstr>Wingdings 2</vt:lpstr>
      <vt:lpstr>DividendVTI</vt:lpstr>
      <vt:lpstr>Socjologia / ogólna </vt:lpstr>
      <vt:lpstr>?</vt:lpstr>
      <vt:lpstr>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Socjologia</dc:title>
  <dc:creator>mkr4all</dc:creator>
  <cp:lastModifiedBy>mkr4all</cp:lastModifiedBy>
  <cp:revision>25</cp:revision>
  <dcterms:created xsi:type="dcterms:W3CDTF">2024-09-30T09:34:09Z</dcterms:created>
  <dcterms:modified xsi:type="dcterms:W3CDTF">2024-11-14T08:56:30Z</dcterms:modified>
</cp:coreProperties>
</file>

<file path=docProps/thumbnail.jpeg>
</file>