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"/>
  </p:notesMasterIdLst>
  <p:handoutMasterIdLst>
    <p:handoutMasterId r:id="rId6"/>
  </p:handoutMasterIdLst>
  <p:sldIdLst>
    <p:sldId id="257" r:id="rId2"/>
    <p:sldId id="283" r:id="rId3"/>
    <p:sldId id="282" r:id="rId4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41B49EE-D55C-4AD5-AE6A-B09AB57F7266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75D426-A9DD-4244-A2CE-1FB662374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44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051B73-E311-44BF-8D6D-9137AB9F3DE8}" type="datetime1">
              <a:rPr lang="pl-PL" smtClean="0"/>
              <a:t>14-11-2024</a:t>
            </a:fld>
            <a:endParaRPr lang="en-US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"/>
              <a:t>Kliknij, aby edytować style wzorca tekstu</a:t>
            </a:r>
            <a:endParaRPr lang="en-US"/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B41D33-19C8-4450-B3C5-BE83E9C8F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552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8" name="Data — symbol zastępczy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255EE4-F95C-49B3-ACD4-7CA3D00C795E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9" name="Stopka — symbol zastępczy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3F1D04E-0CE8-4348-8D3C-4F97263154FA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rtlCol="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rtlCol="0" anchor="t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a — symbol zastępczy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9848F2-EC7B-4A2E-A4EA-D56A99AC03B6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12" name="Stopka — symbol zastępczy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3" name="Numer slajdu — symbol zastępczy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Data — symbol zastępczy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02B9CC-9A39-4A3E-A11C-2AA5A4A43696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9" name="Stopka — symbol zastępczy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3DF7B8-0E4E-4FC5-86DA-BF07D7501F68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9" name="Stopka — symbol zastępczy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115373-D71C-43CC-A9B0-C5F5B0EAD476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rtlCol="0"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pl-PL"/>
              <a:t>Kliknij, aby edytować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4BF620-47B2-4AAA-B965-6575C26AEC58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8A70DB5-3B74-47E3-90B3-6FF4DAF5961C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CCD3F3-1BA2-48DE-B1B4-BBD3C3E3D436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8" name="Data — symbol zastępczy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 rtlCol="0"/>
          <a:lstStyle/>
          <a:p>
            <a:pPr rtl="0"/>
            <a:fld id="{5D2385E3-AC97-41FD-8DF3-B71EB60EA90E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10" name="Stopka — symbol zastępczy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Numer slajdu — symbol zastępczy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32DF53-D588-4215-BD5B-BCC4BBD41867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l"/>
              <a:t>Kliknij, aby edytować styl wzorca tytułu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l"/>
              <a:t>Kliknij, aby edytować style wzorca tekstu</a:t>
            </a:r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61BBFD0-E849-4FC2-BFF9-605B90695325}" type="datetime1">
              <a:rPr lang="pl-PL" smtClean="0"/>
              <a:t>14-11-2024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rostokąt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Prostokąt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Prostokąt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Prostokąt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 rtlCol="0">
            <a:normAutofit/>
          </a:bodyPr>
          <a:lstStyle/>
          <a:p>
            <a:r>
              <a:rPr lang="pl-PL" dirty="0"/>
              <a:t>Socjologia </a:t>
            </a:r>
            <a:r>
              <a:rPr lang="pl-PL" sz="1800" dirty="0"/>
              <a:t>/ ogólna</a:t>
            </a:r>
            <a:r>
              <a:rPr lang="pl-PL" dirty="0"/>
              <a:t> </a:t>
            </a:r>
            <a:endParaRPr lang="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</p:spPr>
        <p:txBody>
          <a:bodyPr rtlCol="0">
            <a:normAutofit/>
          </a:bodyPr>
          <a:lstStyle/>
          <a:p>
            <a:pPr rtl="0"/>
            <a:r>
              <a:rPr lang="pl" dirty="0"/>
              <a:t>PROJEKT 1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Obraz 5" descr="Zbliżenie logo&#10;&#10;Automatycznie generowany opis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733" y="3081867"/>
            <a:ext cx="11260667" cy="331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D533E7-3D3D-4ED5-B420-2CB87F76A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083" y="514539"/>
            <a:ext cx="11029616" cy="641942"/>
          </a:xfrm>
        </p:spPr>
        <p:txBody>
          <a:bodyPr/>
          <a:lstStyle/>
          <a:p>
            <a:r>
              <a:rPr lang="pl-PL" dirty="0"/>
              <a:t>?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7809BD52-B6C0-460F-ACF1-3789CB1A817A}"/>
              </a:ext>
            </a:extLst>
          </p:cNvPr>
          <p:cNvSpPr txBox="1">
            <a:spLocks/>
          </p:cNvSpPr>
          <p:nvPr/>
        </p:nvSpPr>
        <p:spPr>
          <a:xfrm>
            <a:off x="1162384" y="2926045"/>
            <a:ext cx="11029616" cy="64194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4000" dirty="0">
                <a:solidFill>
                  <a:srgbClr val="FF0000"/>
                </a:solidFill>
                <a:latin typeface="72 Black" panose="020B0A04030603020204" pitchFamily="34" charset="0"/>
                <a:cs typeface="72 Black" panose="020B0A04030603020204" pitchFamily="34" charset="0"/>
              </a:rPr>
              <a:t>Na czym polega fenomen ...?</a:t>
            </a:r>
          </a:p>
        </p:txBody>
      </p:sp>
    </p:spTree>
    <p:extLst>
      <p:ext uri="{BB962C8B-B14F-4D97-AF65-F5344CB8AC3E}">
        <p14:creationId xmlns:p14="http://schemas.microsoft.com/office/powerpoint/2010/main" val="1486886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D533E7-3D3D-4ED5-B420-2CB87F76A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083" y="514539"/>
            <a:ext cx="11029616" cy="641942"/>
          </a:xfrm>
        </p:spPr>
        <p:txBody>
          <a:bodyPr/>
          <a:lstStyle/>
          <a:p>
            <a:r>
              <a:rPr lang="pl-PL" dirty="0"/>
              <a:t>?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1B6C9706-7045-4083-A8E8-D17D18845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914141"/>
              </p:ext>
            </p:extLst>
          </p:nvPr>
        </p:nvGraphicFramePr>
        <p:xfrm>
          <a:off x="0" y="3263154"/>
          <a:ext cx="12192000" cy="3370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539">
                  <a:extLst>
                    <a:ext uri="{9D8B030D-6E8A-4147-A177-3AD203B41FA5}">
                      <a16:colId xmlns:a16="http://schemas.microsoft.com/office/drawing/2014/main" val="2751729936"/>
                    </a:ext>
                  </a:extLst>
                </a:gridCol>
                <a:gridCol w="2512314">
                  <a:extLst>
                    <a:ext uri="{9D8B030D-6E8A-4147-A177-3AD203B41FA5}">
                      <a16:colId xmlns:a16="http://schemas.microsoft.com/office/drawing/2014/main" val="1069134534"/>
                    </a:ext>
                  </a:extLst>
                </a:gridCol>
                <a:gridCol w="1683530">
                  <a:extLst>
                    <a:ext uri="{9D8B030D-6E8A-4147-A177-3AD203B41FA5}">
                      <a16:colId xmlns:a16="http://schemas.microsoft.com/office/drawing/2014/main" val="2558838509"/>
                    </a:ext>
                  </a:extLst>
                </a:gridCol>
                <a:gridCol w="960737">
                  <a:extLst>
                    <a:ext uri="{9D8B030D-6E8A-4147-A177-3AD203B41FA5}">
                      <a16:colId xmlns:a16="http://schemas.microsoft.com/office/drawing/2014/main" val="733763642"/>
                    </a:ext>
                  </a:extLst>
                </a:gridCol>
                <a:gridCol w="1683588">
                  <a:extLst>
                    <a:ext uri="{9D8B030D-6E8A-4147-A177-3AD203B41FA5}">
                      <a16:colId xmlns:a16="http://schemas.microsoft.com/office/drawing/2014/main" val="2298113772"/>
                    </a:ext>
                  </a:extLst>
                </a:gridCol>
                <a:gridCol w="1440612">
                  <a:extLst>
                    <a:ext uri="{9D8B030D-6E8A-4147-A177-3AD203B41FA5}">
                      <a16:colId xmlns:a16="http://schemas.microsoft.com/office/drawing/2014/main" val="1448298568"/>
                    </a:ext>
                  </a:extLst>
                </a:gridCol>
                <a:gridCol w="1255431">
                  <a:extLst>
                    <a:ext uri="{9D8B030D-6E8A-4147-A177-3AD203B41FA5}">
                      <a16:colId xmlns:a16="http://schemas.microsoft.com/office/drawing/2014/main" val="3115907604"/>
                    </a:ext>
                  </a:extLst>
                </a:gridCol>
                <a:gridCol w="1518249">
                  <a:extLst>
                    <a:ext uri="{9D8B030D-6E8A-4147-A177-3AD203B41FA5}">
                      <a16:colId xmlns:a16="http://schemas.microsoft.com/office/drawing/2014/main" val="3206686157"/>
                    </a:ext>
                  </a:extLst>
                </a:gridCol>
              </a:tblGrid>
              <a:tr h="450009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Nazwa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Opis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Przyczyny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Zasięg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Obszar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Wartości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Slogan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Skutki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340421"/>
                  </a:ext>
                </a:extLst>
              </a:tr>
              <a:tr h="2920423">
                <a:tc>
                  <a:txBody>
                    <a:bodyPr/>
                    <a:lstStyle/>
                    <a:p>
                      <a:r>
                        <a:rPr lang="pl-PL" sz="14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651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774770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53_TF33552983" id="{E9BF0B52-2F89-4E1E-B7CE-BCE7A121B426}" vid="{5B52913E-0AFA-412C-891F-3779D08C8844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{B0E10D27-8766-4A86-A11E-CF64D0AAF039}tf33552983_win32</Template>
  <TotalTime>314</TotalTime>
  <Words>21</Words>
  <Application>Microsoft Office PowerPoint</Application>
  <PresentationFormat>Panoramiczny</PresentationFormat>
  <Paragraphs>14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9" baseType="lpstr">
      <vt:lpstr>72 Black</vt:lpstr>
      <vt:lpstr>Calibri</vt:lpstr>
      <vt:lpstr>Franklin Gothic Book</vt:lpstr>
      <vt:lpstr>Franklin Gothic Demi</vt:lpstr>
      <vt:lpstr>Wingdings 2</vt:lpstr>
      <vt:lpstr>DividendVTI</vt:lpstr>
      <vt:lpstr>Socjologia / ogólna </vt:lpstr>
      <vt:lpstr>?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Socjologia</dc:title>
  <dc:creator>mkr4all</dc:creator>
  <cp:lastModifiedBy>mkr4all</cp:lastModifiedBy>
  <cp:revision>25</cp:revision>
  <dcterms:created xsi:type="dcterms:W3CDTF">2024-09-30T09:34:09Z</dcterms:created>
  <dcterms:modified xsi:type="dcterms:W3CDTF">2024-11-14T08:56:30Z</dcterms:modified>
</cp:coreProperties>
</file>